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Lst>
  <p:sldSz cx="30279975" cy="42808525"/>
  <p:notesSz cx="6858000" cy="9144000"/>
  <p:defaultText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CCFF"/>
    <a:srgbClr val="33CC33"/>
    <a:srgbClr val="DEA900"/>
    <a:srgbClr val="679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63" autoAdjust="0"/>
    <p:restoredTop sz="94695" autoAdjust="0"/>
  </p:normalViewPr>
  <p:slideViewPr>
    <p:cSldViewPr snapToObjects="1">
      <p:cViewPr>
        <p:scale>
          <a:sx n="16" d="100"/>
          <a:sy n="16" d="100"/>
        </p:scale>
        <p:origin x="-2820" y="-96"/>
      </p:cViewPr>
      <p:guideLst>
        <p:guide orient="horz" pos="5046"/>
        <p:guide orient="horz" pos="24732"/>
        <p:guide pos="9470"/>
        <p:guide pos="9764"/>
        <p:guide pos="1870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270998" y="13298398"/>
            <a:ext cx="25737979" cy="917608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p>
            <a:fld id="{041AAAF7-06EF-4A1D-9A26-7A012DF41964}" type="datetimeFigureOut">
              <a:rPr lang="en-US" smtClean="0"/>
              <a:t>9/21/2012</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565655BD-A22B-4474-92D2-CF555B898D24}"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p>
            <a:fld id="{041AAAF7-06EF-4A1D-9A26-7A012DF41964}" type="datetimeFigureOut">
              <a:rPr lang="en-US" smtClean="0"/>
              <a:t>9/21/2012</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565655BD-A22B-4474-92D2-CF555B898D24}"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513999" y="1714326"/>
            <a:ext cx="27251978" cy="7134754"/>
          </a:xfrm>
          <a:prstGeom prst="rect">
            <a:avLst/>
          </a:prstGeom>
        </p:spPr>
        <p:txBody>
          <a:bodyPr vert="horz" lIns="417643" tIns="208822" rIns="417643" bIns="208822" rtlCol="0" anchor="ctr">
            <a:normAutofit/>
          </a:bodyPr>
          <a:lstStyle/>
          <a:p>
            <a:r>
              <a:rPr lang="de-DE" smtClean="0"/>
              <a:t>Titelmasterformat durch Klicken bearbeiten</a:t>
            </a:r>
            <a:endParaRPr lang="en-US"/>
          </a:p>
        </p:txBody>
      </p:sp>
      <p:sp>
        <p:nvSpPr>
          <p:cNvPr id="3" name="Textplatzhalter 2"/>
          <p:cNvSpPr>
            <a:spLocks noGrp="1"/>
          </p:cNvSpPr>
          <p:nvPr>
            <p:ph type="body" idx="1"/>
          </p:nvPr>
        </p:nvSpPr>
        <p:spPr>
          <a:xfrm>
            <a:off x="1513999" y="9988663"/>
            <a:ext cx="27251978" cy="28251646"/>
          </a:xfrm>
          <a:prstGeom prst="rect">
            <a:avLst/>
          </a:prstGeom>
        </p:spPr>
        <p:txBody>
          <a:bodyPr vert="horz" lIns="417643" tIns="208822" rIns="417643" bIns="208822"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2"/>
          </p:nvPr>
        </p:nvSpPr>
        <p:spPr>
          <a:xfrm>
            <a:off x="1513999" y="39677166"/>
            <a:ext cx="7065328" cy="2279156"/>
          </a:xfrm>
          <a:prstGeom prst="rect">
            <a:avLst/>
          </a:prstGeom>
        </p:spPr>
        <p:txBody>
          <a:bodyPr vert="horz" lIns="417643" tIns="208822" rIns="417643" bIns="208822" rtlCol="0" anchor="ctr"/>
          <a:lstStyle>
            <a:lvl1pPr algn="l">
              <a:defRPr sz="5500">
                <a:solidFill>
                  <a:schemeClr val="tx1">
                    <a:tint val="75000"/>
                  </a:schemeClr>
                </a:solidFill>
              </a:defRPr>
            </a:lvl1pPr>
          </a:lstStyle>
          <a:p>
            <a:fld id="{041AAAF7-06EF-4A1D-9A26-7A012DF41964}" type="datetimeFigureOut">
              <a:rPr lang="en-US" smtClean="0"/>
              <a:t>9/21/2012</a:t>
            </a:fld>
            <a:endParaRPr lang="en-US"/>
          </a:p>
        </p:txBody>
      </p:sp>
      <p:sp>
        <p:nvSpPr>
          <p:cNvPr id="5" name="Fußzeilenplatzhalter 4"/>
          <p:cNvSpPr>
            <a:spLocks noGrp="1"/>
          </p:cNvSpPr>
          <p:nvPr>
            <p:ph type="ftr" sz="quarter" idx="3"/>
          </p:nvPr>
        </p:nvSpPr>
        <p:spPr>
          <a:xfrm>
            <a:off x="10345658" y="39677166"/>
            <a:ext cx="9588659" cy="2279156"/>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lang="en-US"/>
          </a:p>
        </p:txBody>
      </p:sp>
      <p:sp>
        <p:nvSpPr>
          <p:cNvPr id="6" name="Foliennummernplatzhalter 5"/>
          <p:cNvSpPr>
            <a:spLocks noGrp="1"/>
          </p:cNvSpPr>
          <p:nvPr>
            <p:ph type="sldNum" sz="quarter" idx="4"/>
          </p:nvPr>
        </p:nvSpPr>
        <p:spPr>
          <a:xfrm>
            <a:off x="21700649" y="39677166"/>
            <a:ext cx="7065328" cy="2279156"/>
          </a:xfrm>
          <a:prstGeom prst="rect">
            <a:avLst/>
          </a:prstGeom>
        </p:spPr>
        <p:txBody>
          <a:bodyPr vert="horz" lIns="417643" tIns="208822" rIns="417643" bIns="208822" rtlCol="0" anchor="ctr"/>
          <a:lstStyle>
            <a:lvl1pPr algn="r">
              <a:defRPr sz="5500">
                <a:solidFill>
                  <a:schemeClr val="tx1">
                    <a:tint val="75000"/>
                  </a:schemeClr>
                </a:solidFill>
              </a:defRPr>
            </a:lvl1pPr>
          </a:lstStyle>
          <a:p>
            <a:fld id="{565655BD-A22B-4474-92D2-CF555B898D24}"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176431" rtl="0" eaLnBrk="1" latinLnBrk="0" hangingPunct="1">
        <a:spcBef>
          <a:spcPct val="0"/>
        </a:spcBef>
        <a:buNone/>
        <a:defRPr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fik 28" descr="Deco.jpg"/>
          <p:cNvPicPr>
            <a:picLocks noChangeAspect="1"/>
          </p:cNvPicPr>
          <p:nvPr/>
        </p:nvPicPr>
        <p:blipFill>
          <a:blip r:embed="rId2" cstate="print"/>
          <a:srcRect b="85672"/>
          <a:stretch>
            <a:fillRect/>
          </a:stretch>
        </p:blipFill>
        <p:spPr>
          <a:xfrm>
            <a:off x="0" y="0"/>
            <a:ext cx="30279975" cy="4338366"/>
          </a:xfrm>
          <a:prstGeom prst="rect">
            <a:avLst/>
          </a:prstGeom>
        </p:spPr>
      </p:pic>
      <p:sp>
        <p:nvSpPr>
          <p:cNvPr id="4" name="Rechteck 3"/>
          <p:cNvSpPr/>
          <p:nvPr/>
        </p:nvSpPr>
        <p:spPr>
          <a:xfrm>
            <a:off x="45244" y="4410374"/>
            <a:ext cx="30184725" cy="288032"/>
          </a:xfrm>
          <a:prstGeom prst="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5" name="Rechteck 4"/>
          <p:cNvSpPr/>
          <p:nvPr/>
        </p:nvSpPr>
        <p:spPr>
          <a:xfrm>
            <a:off x="0" y="0"/>
            <a:ext cx="30279975" cy="4338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uppieren 11"/>
          <p:cNvGrpSpPr/>
          <p:nvPr/>
        </p:nvGrpSpPr>
        <p:grpSpPr>
          <a:xfrm>
            <a:off x="22772835" y="898239"/>
            <a:ext cx="6120680" cy="2792055"/>
            <a:chOff x="522363" y="809974"/>
            <a:chExt cx="6120680" cy="2792055"/>
          </a:xfrm>
          <a:effectLst>
            <a:outerShdw blurRad="38100" dist="38100" dir="8100000" algn="ctr" rotWithShape="0">
              <a:srgbClr val="000000"/>
            </a:outerShdw>
          </a:effectLst>
        </p:grpSpPr>
        <p:pic>
          <p:nvPicPr>
            <p:cNvPr id="8" name="Picture 10"/>
            <p:cNvPicPr>
              <a:picLocks noChangeAspect="1" noChangeArrowheads="1"/>
            </p:cNvPicPr>
            <p:nvPr/>
          </p:nvPicPr>
          <p:blipFill>
            <a:blip r:embed="rId3" cstate="print">
              <a:duotone>
                <a:prstClr val="black"/>
                <a:schemeClr val="accent2">
                  <a:tint val="45000"/>
                  <a:satMod val="400000"/>
                </a:schemeClr>
              </a:duotone>
              <a:lum bright="100000"/>
            </a:blip>
            <a:srcRect/>
            <a:stretch>
              <a:fillRect/>
            </a:stretch>
          </p:blipFill>
          <p:spPr bwMode="auto">
            <a:xfrm>
              <a:off x="954411" y="1040740"/>
              <a:ext cx="5688632" cy="2561289"/>
            </a:xfrm>
            <a:prstGeom prst="rect">
              <a:avLst/>
            </a:prstGeom>
            <a:noFill/>
            <a:ln w="9525">
              <a:noFill/>
              <a:miter lim="800000"/>
              <a:headEnd/>
              <a:tailEnd/>
            </a:ln>
          </p:spPr>
        </p:pic>
        <p:sp>
          <p:nvSpPr>
            <p:cNvPr id="6" name="Textfeld 5"/>
            <p:cNvSpPr txBox="1"/>
            <p:nvPr/>
          </p:nvSpPr>
          <p:spPr>
            <a:xfrm>
              <a:off x="522363" y="809974"/>
              <a:ext cx="3456384" cy="2215991"/>
            </a:xfrm>
            <a:prstGeom prst="rect">
              <a:avLst/>
            </a:prstGeom>
            <a:noFill/>
          </p:spPr>
          <p:txBody>
            <a:bodyPr wrap="square" rtlCol="0">
              <a:spAutoFit/>
            </a:bodyPr>
            <a:lstStyle/>
            <a:p>
              <a:pPr algn="r"/>
              <a:r>
                <a:rPr lang="de-DE" sz="13800" b="1" smtClean="0">
                  <a:solidFill>
                    <a:schemeClr val="bg1"/>
                  </a:solidFill>
                </a:rPr>
                <a:t>A12</a:t>
              </a:r>
              <a:endParaRPr lang="en-US" sz="13800" b="1">
                <a:solidFill>
                  <a:schemeClr val="bg1"/>
                </a:solidFill>
              </a:endParaRPr>
            </a:p>
          </p:txBody>
        </p:sp>
      </p:grpSp>
      <p:sp>
        <p:nvSpPr>
          <p:cNvPr id="10" name="Rechteck 9"/>
          <p:cNvSpPr/>
          <p:nvPr/>
        </p:nvSpPr>
        <p:spPr>
          <a:xfrm>
            <a:off x="0" y="40846423"/>
            <a:ext cx="30279975" cy="196210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feld 10"/>
          <p:cNvSpPr txBox="1"/>
          <p:nvPr/>
        </p:nvSpPr>
        <p:spPr>
          <a:xfrm>
            <a:off x="1314451" y="1108436"/>
            <a:ext cx="21314368" cy="2725874"/>
          </a:xfrm>
          <a:prstGeom prst="rect">
            <a:avLst/>
          </a:prstGeom>
          <a:noFill/>
          <a:effectLst>
            <a:outerShdw blurRad="25400" dist="38100" dir="8100000" algn="ctr" rotWithShape="0">
              <a:srgbClr val="000000">
                <a:alpha val="60000"/>
              </a:srgbClr>
            </a:outerShdw>
          </a:effectLst>
        </p:spPr>
        <p:txBody>
          <a:bodyPr wrap="square" rtlCol="0" anchor="b" anchorCtr="0">
            <a:spAutoFit/>
          </a:bodyPr>
          <a:lstStyle/>
          <a:p>
            <a:pPr algn="ctr">
              <a:lnSpc>
                <a:spcPts val="10000"/>
              </a:lnSpc>
            </a:pPr>
            <a:r>
              <a:rPr lang="de-DE" sz="11500" b="1" smtClean="0">
                <a:solidFill>
                  <a:schemeClr val="bg1"/>
                </a:solidFill>
                <a:effectLst>
                  <a:outerShdw blurRad="50800" dist="38100" algn="l" rotWithShape="0">
                    <a:prstClr val="black">
                      <a:alpha val="40000"/>
                    </a:prstClr>
                  </a:outerShdw>
                </a:effectLst>
                <a:latin typeface="Lucida Bright" pitchFamily="18" charset="0"/>
              </a:rPr>
              <a:t>Evidence for an arbitrary hypothesis in </a:t>
            </a:r>
            <a:r>
              <a:rPr lang="de-DE" sz="11500" b="1" i="1" smtClean="0">
                <a:solidFill>
                  <a:schemeClr val="bg1"/>
                </a:solidFill>
                <a:effectLst>
                  <a:outerShdw blurRad="50800" dist="38100" algn="l" rotWithShape="0">
                    <a:prstClr val="black">
                      <a:alpha val="40000"/>
                    </a:prstClr>
                  </a:outerShdw>
                </a:effectLst>
                <a:latin typeface="Lucida Bright" pitchFamily="18" charset="0"/>
              </a:rPr>
              <a:t>S. aureus</a:t>
            </a:r>
            <a:endParaRPr lang="en-US" sz="11500" b="1" i="1">
              <a:solidFill>
                <a:schemeClr val="bg1"/>
              </a:solidFill>
              <a:effectLst>
                <a:outerShdw blurRad="50800" dist="38100" algn="l" rotWithShape="0">
                  <a:prstClr val="black">
                    <a:alpha val="40000"/>
                  </a:prstClr>
                </a:outerShdw>
              </a:effectLst>
              <a:latin typeface="Lucida Bright" pitchFamily="18" charset="0"/>
            </a:endParaRPr>
          </a:p>
        </p:txBody>
      </p:sp>
      <p:sp>
        <p:nvSpPr>
          <p:cNvPr id="17" name="Textfeld 16"/>
          <p:cNvSpPr txBox="1"/>
          <p:nvPr/>
        </p:nvSpPr>
        <p:spPr>
          <a:xfrm>
            <a:off x="738387" y="7794750"/>
            <a:ext cx="14293588" cy="16373713"/>
          </a:xfrm>
          <a:prstGeom prst="rect">
            <a:avLst/>
          </a:prstGeom>
          <a:noFill/>
        </p:spPr>
        <p:txBody>
          <a:bodyPr wrap="square" rtlCol="0">
            <a:spAutoFit/>
          </a:bodyPr>
          <a:lstStyle/>
          <a:p>
            <a:pPr>
              <a:spcBef>
                <a:spcPts val="1200"/>
              </a:spcBef>
            </a:pPr>
            <a:r>
              <a:rPr lang="de-DE" sz="7200" b="1" smtClean="0">
                <a:solidFill>
                  <a:schemeClr val="accent6">
                    <a:lumMod val="50000"/>
                  </a:schemeClr>
                </a:solidFill>
              </a:rPr>
              <a:t>Conclusions</a:t>
            </a:r>
            <a:endParaRPr lang="en-US" sz="7200" b="1">
              <a:solidFill>
                <a:schemeClr val="accent6">
                  <a:lumMod val="50000"/>
                </a:schemeClr>
              </a:solidFill>
            </a:endParaRPr>
          </a:p>
          <a:p>
            <a:pPr>
              <a:spcBef>
                <a:spcPts val="1200"/>
              </a:spcBef>
            </a:pPr>
            <a:r>
              <a:rPr lang="en-US" sz="3600" smtClean="0">
                <a:solidFill>
                  <a:schemeClr val="tx1">
                    <a:lumMod val="65000"/>
                    <a:lumOff val="35000"/>
                  </a:schemeClr>
                </a:solidFill>
              </a:rPr>
              <a:t>The </a:t>
            </a:r>
            <a:r>
              <a:rPr lang="en-US" sz="3600">
                <a:solidFill>
                  <a:schemeClr val="tx1">
                    <a:lumMod val="65000"/>
                    <a:lumOff val="35000"/>
                  </a:schemeClr>
                </a:solidFill>
              </a:rPr>
              <a:t>quick, brown fox jumps over a lazy dog. DJs flock by when MTV ax quiz prog. Junk MTV quiz graced by fox whelps. Bawds jog, flick quartz, vex nymphs. Waltz, bad nymph, for quick jigs vex! Fox nymphs grab quick-jived waltz. Brick quiz whangs jumpy veldt fox. Bright vixens jump; dozy fowl quack. Quick wafting zephyrs vex bold Jim. Quick zephyrs blow, vexing daft Jim. Sex-charged fop blew my junk TV quiz</a:t>
            </a:r>
            <a:r>
              <a:rPr lang="en-US" sz="3600" smtClean="0">
                <a:solidFill>
                  <a:schemeClr val="tx1">
                    <a:lumMod val="65000"/>
                    <a:lumOff val="35000"/>
                  </a:schemeClr>
                </a:solidFill>
              </a:rPr>
              <a:t>.</a:t>
            </a:r>
          </a:p>
          <a:p>
            <a:pPr>
              <a:spcBef>
                <a:spcPts val="1200"/>
              </a:spcBef>
            </a:pPr>
            <a:r>
              <a:rPr lang="en-US" sz="3600" smtClean="0">
                <a:solidFill>
                  <a:schemeClr val="tx1">
                    <a:lumMod val="65000"/>
                    <a:lumOff val="35000"/>
                  </a:schemeClr>
                </a:solidFill>
              </a:rPr>
              <a:t>How quickly daft jumping zebras vex. Two driven jocks help fax my big quiz. Quick, Baz, get my woven flax jodhpurs! "Now fax quiz Jack! " my brave ghost pled. Five quacking zephyrs jolt my wax bed. Flummoxed by job, kvetching W. zaps Iraq. Cozy sphinx waves quart jug of bad milk. A very bad quack might jinx zippy fowls. Few quips galvanized the mock jury box. Quick brown dogs jump over the lazy fox.</a:t>
            </a:r>
          </a:p>
          <a:p>
            <a:pPr>
              <a:spcBef>
                <a:spcPts val="1200"/>
              </a:spcBef>
            </a:pPr>
            <a:r>
              <a:rPr lang="de-DE" sz="7200" b="1" smtClean="0">
                <a:solidFill>
                  <a:schemeClr val="accent6">
                    <a:lumMod val="50000"/>
                  </a:schemeClr>
                </a:solidFill>
              </a:rPr>
              <a:t>1. Headline</a:t>
            </a:r>
            <a:endParaRPr lang="en-US" sz="7200" b="1" smtClean="0">
              <a:solidFill>
                <a:schemeClr val="accent6">
                  <a:lumMod val="50000"/>
                </a:schemeClr>
              </a:solidFill>
            </a:endParaRPr>
          </a:p>
          <a:p>
            <a:pPr>
              <a:spcBef>
                <a:spcPts val="1200"/>
              </a:spcBef>
            </a:pPr>
            <a:r>
              <a:rPr lang="en-US" sz="3600" smtClean="0">
                <a:solidFill>
                  <a:schemeClr val="tx1">
                    <a:lumMod val="65000"/>
                    <a:lumOff val="35000"/>
                  </a:schemeClr>
                </a:solidFill>
              </a:rPr>
              <a:t>The jay, pig, fox, zebra, and my wolves quack! Blowzy red vixens fight for a quick jump. Joaquin Phoenix was gazed by MTV for luck. A wizard’s job is to vex chumps quickly in fog. Watch "Jeopardy! ", Alex Trebek's fun TV quiz game. Woven silk pyjamas exchanged for blue quartz. Brawny gods just flocked up to quiz and vex him. Adjusting quiver and bow, Zompyc[1] killed the fox. My faxed joke won a pager in the cable TV quiz show.</a:t>
            </a:r>
          </a:p>
          <a:p>
            <a:pPr>
              <a:spcBef>
                <a:spcPts val="1200"/>
              </a:spcBef>
            </a:pPr>
            <a:r>
              <a:rPr lang="en-US" sz="3600" smtClean="0">
                <a:solidFill>
                  <a:schemeClr val="tx1">
                    <a:lumMod val="65000"/>
                    <a:lumOff val="35000"/>
                  </a:schemeClr>
                </a:solidFill>
              </a:rPr>
              <a:t>Amazingly few discotheques provide jukeboxes. My girl wove six dozen plaid jackets before she quit. Six big devils from Japan quickly forgot how to waltz. Big July earthquakes confound zany experimental vow. Foxy parsons quiz and cajole the lovably dim wiki-girl. Have a pick: twenty six letters - no forcing a jumbled quiz! Crazy Fredericka bought many very exquisite opal jewels.</a:t>
            </a:r>
            <a:endParaRPr lang="en-US" sz="3600">
              <a:solidFill>
                <a:schemeClr val="tx1">
                  <a:lumMod val="65000"/>
                  <a:lumOff val="35000"/>
                </a:schemeClr>
              </a:solidFill>
            </a:endParaRPr>
          </a:p>
        </p:txBody>
      </p:sp>
      <p:sp>
        <p:nvSpPr>
          <p:cNvPr id="20" name="Textfeld 19"/>
          <p:cNvSpPr txBox="1"/>
          <p:nvPr/>
        </p:nvSpPr>
        <p:spPr>
          <a:xfrm>
            <a:off x="738387" y="5202462"/>
            <a:ext cx="28659184" cy="1754326"/>
          </a:xfrm>
          <a:prstGeom prst="rect">
            <a:avLst/>
          </a:prstGeom>
          <a:noFill/>
        </p:spPr>
        <p:txBody>
          <a:bodyPr wrap="square" rtlCol="0">
            <a:spAutoFit/>
          </a:bodyPr>
          <a:lstStyle/>
          <a:p>
            <a:r>
              <a:rPr lang="de-DE" sz="3600" smtClean="0">
                <a:solidFill>
                  <a:schemeClr val="tx1">
                    <a:lumMod val="65000"/>
                    <a:lumOff val="35000"/>
                  </a:schemeClr>
                </a:solidFill>
              </a:rPr>
              <a:t>Authors, Scientists and other persons, that contributed to this poster. They hopefully learned a lot of new things  had fun working on this project and enjoyed it</a:t>
            </a:r>
          </a:p>
          <a:p>
            <a:r>
              <a:rPr lang="de-DE" sz="3600" smtClean="0">
                <a:solidFill>
                  <a:schemeClr val="tx1">
                    <a:lumMod val="65000"/>
                    <a:lumOff val="35000"/>
                  </a:schemeClr>
                </a:solidFill>
              </a:rPr>
              <a:t>They come from the following locations, universities, institutes. If necessary add new lines</a:t>
            </a:r>
            <a:endParaRPr lang="de-DE" sz="3600">
              <a:solidFill>
                <a:schemeClr val="tx1">
                  <a:lumMod val="65000"/>
                  <a:lumOff val="35000"/>
                </a:schemeClr>
              </a:solidFill>
            </a:endParaRPr>
          </a:p>
        </p:txBody>
      </p:sp>
      <p:sp>
        <p:nvSpPr>
          <p:cNvPr id="22" name="Rechteck 21"/>
          <p:cNvSpPr/>
          <p:nvPr/>
        </p:nvSpPr>
        <p:spPr>
          <a:xfrm>
            <a:off x="738387" y="24561127"/>
            <a:ext cx="14257584" cy="9721080"/>
          </a:xfrm>
          <a:prstGeom prst="rect">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hteck 22"/>
          <p:cNvSpPr/>
          <p:nvPr/>
        </p:nvSpPr>
        <p:spPr>
          <a:xfrm>
            <a:off x="15428019" y="13555390"/>
            <a:ext cx="14257584" cy="9721080"/>
          </a:xfrm>
          <a:prstGeom prst="rect">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feld 23"/>
          <p:cNvSpPr txBox="1"/>
          <p:nvPr/>
        </p:nvSpPr>
        <p:spPr>
          <a:xfrm>
            <a:off x="15356011" y="7794750"/>
            <a:ext cx="14293588" cy="4678204"/>
          </a:xfrm>
          <a:prstGeom prst="rect">
            <a:avLst/>
          </a:prstGeom>
          <a:noFill/>
        </p:spPr>
        <p:txBody>
          <a:bodyPr wrap="square" rtlCol="0">
            <a:spAutoFit/>
          </a:bodyPr>
          <a:lstStyle/>
          <a:p>
            <a:pPr>
              <a:spcBef>
                <a:spcPts val="1200"/>
              </a:spcBef>
            </a:pPr>
            <a:r>
              <a:rPr lang="de-DE" sz="7200" b="1" smtClean="0">
                <a:solidFill>
                  <a:schemeClr val="accent6">
                    <a:lumMod val="50000"/>
                  </a:schemeClr>
                </a:solidFill>
              </a:rPr>
              <a:t>3. </a:t>
            </a:r>
            <a:r>
              <a:rPr lang="de-DE" sz="7200" b="1">
                <a:solidFill>
                  <a:schemeClr val="accent6">
                    <a:lumMod val="50000"/>
                  </a:schemeClr>
                </a:solidFill>
              </a:rPr>
              <a:t>Headline</a:t>
            </a:r>
            <a:endParaRPr lang="en-US" sz="7200" b="1">
              <a:solidFill>
                <a:schemeClr val="accent6">
                  <a:lumMod val="50000"/>
                </a:schemeClr>
              </a:solidFill>
            </a:endParaRPr>
          </a:p>
          <a:p>
            <a:pPr>
              <a:spcBef>
                <a:spcPts val="1200"/>
              </a:spcBef>
            </a:pPr>
            <a:r>
              <a:rPr lang="en-US" sz="3600" smtClean="0">
                <a:solidFill>
                  <a:schemeClr val="tx1">
                    <a:lumMod val="65000"/>
                    <a:lumOff val="35000"/>
                  </a:schemeClr>
                </a:solidFill>
              </a:rPr>
              <a:t>Sixty zippers were quickly picked from the woven jute bag. A quick movement of the enemy will jeopardize six gunboats. All questions asked by five watch experts amazed the judge. Jack quietly moved up front and seized the big ball of wax. The quick, brown fox jumps over a lazy dog. DJs flock by when MTV ax quiz prog. Junk MTV quiz graced by fox whelps. Bawds jog, flick quartz, vex nymphs. Waltz, bad nymph, for quick jigs vex!</a:t>
            </a:r>
          </a:p>
        </p:txBody>
      </p:sp>
      <p:sp>
        <p:nvSpPr>
          <p:cNvPr id="26" name="Textfeld 25"/>
          <p:cNvSpPr txBox="1"/>
          <p:nvPr/>
        </p:nvSpPr>
        <p:spPr>
          <a:xfrm>
            <a:off x="15356011" y="24068558"/>
            <a:ext cx="14293588" cy="12895838"/>
          </a:xfrm>
          <a:prstGeom prst="rect">
            <a:avLst/>
          </a:prstGeom>
          <a:noFill/>
        </p:spPr>
        <p:txBody>
          <a:bodyPr wrap="square" rtlCol="0">
            <a:spAutoFit/>
          </a:bodyPr>
          <a:lstStyle/>
          <a:p>
            <a:pPr>
              <a:spcBef>
                <a:spcPts val="1200"/>
              </a:spcBef>
            </a:pPr>
            <a:r>
              <a:rPr lang="de-DE" sz="7200" b="1" smtClean="0">
                <a:solidFill>
                  <a:schemeClr val="accent6">
                    <a:lumMod val="50000"/>
                  </a:schemeClr>
                </a:solidFill>
              </a:rPr>
              <a:t>4. </a:t>
            </a:r>
            <a:r>
              <a:rPr lang="de-DE" sz="7200" b="1">
                <a:solidFill>
                  <a:schemeClr val="accent6">
                    <a:lumMod val="50000"/>
                  </a:schemeClr>
                </a:solidFill>
              </a:rPr>
              <a:t>Headline</a:t>
            </a:r>
            <a:endParaRPr lang="en-US" sz="7200" b="1">
              <a:solidFill>
                <a:schemeClr val="accent6">
                  <a:lumMod val="50000"/>
                </a:schemeClr>
              </a:solidFill>
            </a:endParaRPr>
          </a:p>
          <a:p>
            <a:pPr>
              <a:spcBef>
                <a:spcPts val="1200"/>
              </a:spcBef>
            </a:pPr>
            <a:r>
              <a:rPr lang="en-US" sz="3600" smtClean="0">
                <a:solidFill>
                  <a:schemeClr val="tx1">
                    <a:lumMod val="65000"/>
                    <a:lumOff val="35000"/>
                  </a:schemeClr>
                </a:solidFill>
              </a:rPr>
              <a:t>Fox nymphs grab quick-jived waltz. Brick quiz whangs jumpy veldt fox. Bright vixens jump; dozy fowl quack. Quick wafting zephyrs vex bold Jim. Quick zephyrs blow, vexing daft Jim. Sex-charged fop blew my junk TV quiz. How quickly daft jumping zebras vex. Two driven jocks help fax my big quiz. Quick, Baz, get my woven flax jodhpurs! "Now fax quiz Jack! " my brave ghost pled. Five quacking zephyrs jolt my wax bed. Flummoxed by job, kvetching W. zaps Iraq. Cozy sphinx waves quart jug of bad milk. A very bad quack might jinx zippy fowls. Few quips galvanized the mock jury box. Quick brown dogs jump over the lazy fox. The jay, pig, fox, zebra, and my wolves quack! Blowzy red vixens fight for a quick jump. Joaquin Phoenix was gazed by MTV </a:t>
            </a:r>
          </a:p>
          <a:p>
            <a:pPr>
              <a:spcBef>
                <a:spcPts val="1200"/>
              </a:spcBef>
            </a:pPr>
            <a:r>
              <a:rPr lang="de-DE" sz="7200" b="1" smtClean="0">
                <a:solidFill>
                  <a:schemeClr val="accent6">
                    <a:lumMod val="50000"/>
                  </a:schemeClr>
                </a:solidFill>
              </a:rPr>
              <a:t>5. Headline</a:t>
            </a:r>
            <a:endParaRPr lang="en-US" sz="7200" b="1" smtClean="0">
              <a:solidFill>
                <a:schemeClr val="accent6">
                  <a:lumMod val="50000"/>
                </a:schemeClr>
              </a:solidFill>
            </a:endParaRPr>
          </a:p>
          <a:p>
            <a:pPr>
              <a:spcBef>
                <a:spcPts val="1200"/>
              </a:spcBef>
            </a:pPr>
            <a:r>
              <a:rPr lang="en-US" sz="3600" smtClean="0">
                <a:solidFill>
                  <a:schemeClr val="tx1">
                    <a:lumMod val="65000"/>
                    <a:lumOff val="35000"/>
                  </a:schemeClr>
                </a:solidFill>
              </a:rPr>
              <a:t>The quick, brown fox jumps over a lazy dog. DJs flock by when MTV ax quiz prog. Junk MTV quiz graced by fox whelps. Bawds jog, flick quartz, vex nymphs. Waltz, bad nymph, for quick jigs vex! Fox nymphs grab quick-jived waltz. Brick quiz whangs jumpy veldt fox. Bright vixens jump; dozy fowl quack. Quick wafting zephyrs vex bold Jim. Quick zephyrs blow, vexing daft Jim. Sex-charged fop blew my junk TV quiz.</a:t>
            </a:r>
          </a:p>
          <a:p>
            <a:pPr>
              <a:spcBef>
                <a:spcPts val="1200"/>
              </a:spcBef>
            </a:pPr>
            <a:endParaRPr lang="en-US" sz="3600" smtClean="0">
              <a:solidFill>
                <a:schemeClr val="tx1">
                  <a:lumMod val="65000"/>
                  <a:lumOff val="35000"/>
                </a:schemeClr>
              </a:solidFill>
            </a:endParaRPr>
          </a:p>
        </p:txBody>
      </p:sp>
      <p:sp>
        <p:nvSpPr>
          <p:cNvPr id="27" name="Textfeld 26"/>
          <p:cNvSpPr txBox="1"/>
          <p:nvPr/>
        </p:nvSpPr>
        <p:spPr>
          <a:xfrm>
            <a:off x="15356011" y="37391497"/>
            <a:ext cx="14293588" cy="1908215"/>
          </a:xfrm>
          <a:prstGeom prst="rect">
            <a:avLst/>
          </a:prstGeom>
          <a:noFill/>
        </p:spPr>
        <p:txBody>
          <a:bodyPr wrap="square" rtlCol="0" anchor="b" anchorCtr="0">
            <a:spAutoFit/>
          </a:bodyPr>
          <a:lstStyle/>
          <a:p>
            <a:pPr>
              <a:spcBef>
                <a:spcPts val="1200"/>
              </a:spcBef>
            </a:pPr>
            <a:r>
              <a:rPr lang="de-DE" sz="7200" b="1" smtClean="0">
                <a:solidFill>
                  <a:schemeClr val="accent6">
                    <a:lumMod val="50000"/>
                  </a:schemeClr>
                </a:solidFill>
              </a:rPr>
              <a:t>Acknowledegements</a:t>
            </a:r>
            <a:endParaRPr lang="en-US" sz="7200" b="1">
              <a:solidFill>
                <a:schemeClr val="accent6">
                  <a:lumMod val="50000"/>
                </a:schemeClr>
              </a:solidFill>
            </a:endParaRPr>
          </a:p>
          <a:p>
            <a:pPr>
              <a:spcBef>
                <a:spcPts val="1200"/>
              </a:spcBef>
            </a:pPr>
            <a:r>
              <a:rPr lang="en-US" sz="3600" smtClean="0">
                <a:solidFill>
                  <a:schemeClr val="tx1">
                    <a:lumMod val="65000"/>
                    <a:lumOff val="35000"/>
                  </a:schemeClr>
                </a:solidFill>
              </a:rPr>
              <a:t>Please thank for funding here and acknowledge non author contributors</a:t>
            </a:r>
          </a:p>
        </p:txBody>
      </p:sp>
      <p:pic>
        <p:nvPicPr>
          <p:cNvPr id="31" name="Grafik 30" descr="Deco.jpg"/>
          <p:cNvPicPr>
            <a:picLocks noChangeAspect="1"/>
          </p:cNvPicPr>
          <p:nvPr/>
        </p:nvPicPr>
        <p:blipFill>
          <a:blip r:embed="rId2" cstate="print"/>
          <a:srcRect t="93166" b="117"/>
          <a:stretch>
            <a:fillRect/>
          </a:stretch>
        </p:blipFill>
        <p:spPr>
          <a:xfrm>
            <a:off x="0" y="40774414"/>
            <a:ext cx="30279975" cy="2034111"/>
          </a:xfrm>
          <a:prstGeom prst="rect">
            <a:avLst/>
          </a:prstGeom>
        </p:spPr>
      </p:pic>
      <p:sp>
        <p:nvSpPr>
          <p:cNvPr id="35" name="Textfeld 34"/>
          <p:cNvSpPr txBox="1"/>
          <p:nvPr/>
        </p:nvSpPr>
        <p:spPr>
          <a:xfrm>
            <a:off x="738387" y="34682189"/>
            <a:ext cx="14293588" cy="4678204"/>
          </a:xfrm>
          <a:prstGeom prst="rect">
            <a:avLst/>
          </a:prstGeom>
          <a:noFill/>
        </p:spPr>
        <p:txBody>
          <a:bodyPr wrap="square" rtlCol="0">
            <a:spAutoFit/>
          </a:bodyPr>
          <a:lstStyle/>
          <a:p>
            <a:pPr>
              <a:spcBef>
                <a:spcPts val="1200"/>
              </a:spcBef>
            </a:pPr>
            <a:r>
              <a:rPr lang="de-DE" sz="7200" b="1" smtClean="0">
                <a:solidFill>
                  <a:schemeClr val="accent6">
                    <a:lumMod val="50000"/>
                  </a:schemeClr>
                </a:solidFill>
              </a:rPr>
              <a:t>2.Headline</a:t>
            </a:r>
            <a:endParaRPr lang="en-US" sz="7200" b="1">
              <a:solidFill>
                <a:schemeClr val="accent6">
                  <a:lumMod val="50000"/>
                </a:schemeClr>
              </a:solidFill>
            </a:endParaRPr>
          </a:p>
          <a:p>
            <a:pPr>
              <a:spcBef>
                <a:spcPts val="1200"/>
              </a:spcBef>
            </a:pPr>
            <a:r>
              <a:rPr lang="en-US" sz="3600" smtClean="0">
                <a:solidFill>
                  <a:schemeClr val="tx1">
                    <a:lumMod val="65000"/>
                    <a:lumOff val="35000"/>
                  </a:schemeClr>
                </a:solidFill>
              </a:rPr>
              <a:t>The </a:t>
            </a:r>
            <a:r>
              <a:rPr lang="en-US" sz="3600">
                <a:solidFill>
                  <a:schemeClr val="tx1">
                    <a:lumMod val="65000"/>
                    <a:lumOff val="35000"/>
                  </a:schemeClr>
                </a:solidFill>
              </a:rPr>
              <a:t>quick, brown fox jumps over a lazy dog. DJs flock by when MTV ax quiz prog. Junk MTV quiz graced by fox whelps. Bawds jog, flick quartz, vex nymphs. Waltz, bad nymph, for quick jigs vex! Fox nymphs grab quick-jived waltz. Brick quiz whangs jumpy veldt fox. Bright vixens jump; dozy fowl quack. Quick wafting zephyrs vex bold Jim. Quick zephyrs blow, vexing daft Jim. Sex-charged fop blew my junk TV </a:t>
            </a:r>
            <a:r>
              <a:rPr lang="en-US" sz="3600" smtClean="0">
                <a:solidFill>
                  <a:schemeClr val="tx1">
                    <a:lumMod val="65000"/>
                    <a:lumOff val="35000"/>
                  </a:schemeClr>
                </a:solidFill>
              </a:rPr>
              <a:t>qui</a:t>
            </a:r>
          </a:p>
        </p:txBody>
      </p:sp>
      <p:sp>
        <p:nvSpPr>
          <p:cNvPr id="36" name="Rechteck 35"/>
          <p:cNvSpPr/>
          <p:nvPr/>
        </p:nvSpPr>
        <p:spPr>
          <a:xfrm>
            <a:off x="45244" y="40342366"/>
            <a:ext cx="30184725" cy="288032"/>
          </a:xfrm>
          <a:prstGeom prst="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fik 28" descr="Deco.jpg"/>
          <p:cNvPicPr>
            <a:picLocks noChangeAspect="1"/>
          </p:cNvPicPr>
          <p:nvPr/>
        </p:nvPicPr>
        <p:blipFill>
          <a:blip r:embed="rId2" cstate="print"/>
          <a:srcRect b="85672"/>
          <a:stretch>
            <a:fillRect/>
          </a:stretch>
        </p:blipFill>
        <p:spPr>
          <a:xfrm>
            <a:off x="0" y="0"/>
            <a:ext cx="30279975" cy="4338366"/>
          </a:xfrm>
          <a:prstGeom prst="rect">
            <a:avLst/>
          </a:prstGeom>
        </p:spPr>
      </p:pic>
      <p:sp>
        <p:nvSpPr>
          <p:cNvPr id="4" name="Rechteck 3"/>
          <p:cNvSpPr/>
          <p:nvPr/>
        </p:nvSpPr>
        <p:spPr>
          <a:xfrm>
            <a:off x="45244" y="4410374"/>
            <a:ext cx="30184725" cy="288032"/>
          </a:xfrm>
          <a:prstGeom prst="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5" name="Rechteck 4"/>
          <p:cNvSpPr/>
          <p:nvPr/>
        </p:nvSpPr>
        <p:spPr>
          <a:xfrm>
            <a:off x="0" y="0"/>
            <a:ext cx="30279975" cy="4338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uppieren 11"/>
          <p:cNvGrpSpPr/>
          <p:nvPr/>
        </p:nvGrpSpPr>
        <p:grpSpPr>
          <a:xfrm>
            <a:off x="22772835" y="898239"/>
            <a:ext cx="6120680" cy="2792055"/>
            <a:chOff x="522363" y="809974"/>
            <a:chExt cx="6120680" cy="2792055"/>
          </a:xfrm>
          <a:effectLst>
            <a:outerShdw blurRad="38100" dist="38100" dir="8100000" algn="ctr" rotWithShape="0">
              <a:srgbClr val="000000"/>
            </a:outerShdw>
          </a:effectLst>
        </p:grpSpPr>
        <p:pic>
          <p:nvPicPr>
            <p:cNvPr id="8" name="Picture 10"/>
            <p:cNvPicPr>
              <a:picLocks noChangeAspect="1" noChangeArrowheads="1"/>
            </p:cNvPicPr>
            <p:nvPr/>
          </p:nvPicPr>
          <p:blipFill>
            <a:blip r:embed="rId3" cstate="print">
              <a:duotone>
                <a:prstClr val="black"/>
                <a:schemeClr val="accent2">
                  <a:tint val="45000"/>
                  <a:satMod val="400000"/>
                </a:schemeClr>
              </a:duotone>
              <a:lum bright="100000"/>
            </a:blip>
            <a:srcRect/>
            <a:stretch>
              <a:fillRect/>
            </a:stretch>
          </p:blipFill>
          <p:spPr bwMode="auto">
            <a:xfrm>
              <a:off x="954411" y="1040740"/>
              <a:ext cx="5688632" cy="2561289"/>
            </a:xfrm>
            <a:prstGeom prst="rect">
              <a:avLst/>
            </a:prstGeom>
            <a:noFill/>
            <a:ln w="9525">
              <a:noFill/>
              <a:miter lim="800000"/>
              <a:headEnd/>
              <a:tailEnd/>
            </a:ln>
          </p:spPr>
        </p:pic>
        <p:sp>
          <p:nvSpPr>
            <p:cNvPr id="6" name="Textfeld 5"/>
            <p:cNvSpPr txBox="1"/>
            <p:nvPr/>
          </p:nvSpPr>
          <p:spPr>
            <a:xfrm>
              <a:off x="522363" y="809974"/>
              <a:ext cx="3456384" cy="2215991"/>
            </a:xfrm>
            <a:prstGeom prst="rect">
              <a:avLst/>
            </a:prstGeom>
            <a:noFill/>
          </p:spPr>
          <p:txBody>
            <a:bodyPr wrap="square" rtlCol="0">
              <a:spAutoFit/>
            </a:bodyPr>
            <a:lstStyle/>
            <a:p>
              <a:pPr algn="r"/>
              <a:r>
                <a:rPr lang="de-DE" sz="13800" b="1" smtClean="0">
                  <a:solidFill>
                    <a:schemeClr val="bg1"/>
                  </a:solidFill>
                </a:rPr>
                <a:t>A12</a:t>
              </a:r>
              <a:endParaRPr lang="en-US" sz="13800" b="1">
                <a:solidFill>
                  <a:schemeClr val="bg1"/>
                </a:solidFill>
              </a:endParaRPr>
            </a:p>
          </p:txBody>
        </p:sp>
      </p:grpSp>
      <p:sp>
        <p:nvSpPr>
          <p:cNvPr id="10" name="Rechteck 9"/>
          <p:cNvSpPr/>
          <p:nvPr/>
        </p:nvSpPr>
        <p:spPr>
          <a:xfrm>
            <a:off x="0" y="40846423"/>
            <a:ext cx="30279975" cy="196210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feld 10"/>
          <p:cNvSpPr txBox="1"/>
          <p:nvPr/>
        </p:nvSpPr>
        <p:spPr>
          <a:xfrm>
            <a:off x="1314451" y="1177172"/>
            <a:ext cx="21314368" cy="2657138"/>
          </a:xfrm>
          <a:prstGeom prst="rect">
            <a:avLst/>
          </a:prstGeom>
          <a:noFill/>
          <a:effectLst>
            <a:outerShdw blurRad="25400" dist="38100" dir="8100000" algn="ctr" rotWithShape="0">
              <a:srgbClr val="000000">
                <a:alpha val="60000"/>
              </a:srgbClr>
            </a:outerShdw>
          </a:effectLst>
        </p:spPr>
        <p:txBody>
          <a:bodyPr wrap="square" rtlCol="0" anchor="b" anchorCtr="0">
            <a:spAutoFit/>
          </a:bodyPr>
          <a:lstStyle/>
          <a:p>
            <a:pPr algn="ctr">
              <a:lnSpc>
                <a:spcPts val="10000"/>
              </a:lnSpc>
            </a:pPr>
            <a:r>
              <a:rPr lang="de-DE" sz="11500" b="1" smtClean="0">
                <a:solidFill>
                  <a:schemeClr val="bg1"/>
                </a:solidFill>
                <a:effectLst>
                  <a:outerShdw blurRad="50800" dist="38100" algn="l" rotWithShape="0">
                    <a:prstClr val="black">
                      <a:alpha val="40000"/>
                    </a:prstClr>
                  </a:outerShdw>
                </a:effectLst>
                <a:latin typeface="Lucida Bright" pitchFamily="18" charset="0"/>
              </a:rPr>
              <a:t>Evidence for an arbitrary hypothesis in </a:t>
            </a:r>
            <a:r>
              <a:rPr lang="de-DE" sz="11500" b="1" i="1" smtClean="0">
                <a:solidFill>
                  <a:schemeClr val="bg1"/>
                </a:solidFill>
                <a:effectLst>
                  <a:outerShdw blurRad="50800" dist="38100" algn="l" rotWithShape="0">
                    <a:prstClr val="black">
                      <a:alpha val="40000"/>
                    </a:prstClr>
                  </a:outerShdw>
                </a:effectLst>
                <a:latin typeface="Lucida Bright" pitchFamily="18" charset="0"/>
              </a:rPr>
              <a:t>S. aureus</a:t>
            </a:r>
            <a:endParaRPr lang="en-US" sz="11500" b="1" i="1">
              <a:solidFill>
                <a:schemeClr val="bg1"/>
              </a:solidFill>
              <a:effectLst>
                <a:outerShdw blurRad="50800" dist="38100" algn="l" rotWithShape="0">
                  <a:prstClr val="black">
                    <a:alpha val="40000"/>
                  </a:prstClr>
                </a:outerShdw>
              </a:effectLst>
              <a:latin typeface="Lucida Bright" pitchFamily="18" charset="0"/>
            </a:endParaRPr>
          </a:p>
        </p:txBody>
      </p:sp>
      <p:pic>
        <p:nvPicPr>
          <p:cNvPr id="31" name="Grafik 30" descr="Deco.jpg"/>
          <p:cNvPicPr>
            <a:picLocks noChangeAspect="1"/>
          </p:cNvPicPr>
          <p:nvPr/>
        </p:nvPicPr>
        <p:blipFill>
          <a:blip r:embed="rId2" cstate="print"/>
          <a:srcRect t="93166" b="117"/>
          <a:stretch>
            <a:fillRect/>
          </a:stretch>
        </p:blipFill>
        <p:spPr>
          <a:xfrm>
            <a:off x="0" y="40774414"/>
            <a:ext cx="30279975" cy="2034111"/>
          </a:xfrm>
          <a:prstGeom prst="rect">
            <a:avLst/>
          </a:prstGeom>
        </p:spPr>
      </p:pic>
      <p:sp>
        <p:nvSpPr>
          <p:cNvPr id="36" name="Rechteck 35"/>
          <p:cNvSpPr/>
          <p:nvPr/>
        </p:nvSpPr>
        <p:spPr>
          <a:xfrm>
            <a:off x="45244" y="40342366"/>
            <a:ext cx="30184725" cy="288032"/>
          </a:xfrm>
          <a:prstGeom prst="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21" name="Rechteck 20"/>
          <p:cNvSpPr/>
          <p:nvPr/>
        </p:nvSpPr>
        <p:spPr>
          <a:xfrm>
            <a:off x="738387" y="11827198"/>
            <a:ext cx="14257584" cy="9721080"/>
          </a:xfrm>
          <a:prstGeom prst="rect">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hteck 24"/>
          <p:cNvSpPr/>
          <p:nvPr/>
        </p:nvSpPr>
        <p:spPr>
          <a:xfrm>
            <a:off x="15428019" y="11827198"/>
            <a:ext cx="14257584" cy="9721080"/>
          </a:xfrm>
          <a:prstGeom prst="rect">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hteck 27"/>
          <p:cNvSpPr/>
          <p:nvPr/>
        </p:nvSpPr>
        <p:spPr>
          <a:xfrm>
            <a:off x="738387" y="21980326"/>
            <a:ext cx="14257584" cy="13609512"/>
          </a:xfrm>
          <a:prstGeom prst="rect">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hteck 29"/>
          <p:cNvSpPr/>
          <p:nvPr/>
        </p:nvSpPr>
        <p:spPr>
          <a:xfrm>
            <a:off x="15428019" y="21980326"/>
            <a:ext cx="14257584" cy="13609512"/>
          </a:xfrm>
          <a:prstGeom prst="rect">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fik 28" descr="Deco.jpg"/>
          <p:cNvPicPr>
            <a:picLocks noChangeAspect="1"/>
          </p:cNvPicPr>
          <p:nvPr/>
        </p:nvPicPr>
        <p:blipFill>
          <a:blip r:embed="rId2" cstate="print"/>
          <a:srcRect b="85672"/>
          <a:stretch>
            <a:fillRect/>
          </a:stretch>
        </p:blipFill>
        <p:spPr>
          <a:xfrm>
            <a:off x="0" y="0"/>
            <a:ext cx="30279975" cy="4338366"/>
          </a:xfrm>
          <a:prstGeom prst="rect">
            <a:avLst/>
          </a:prstGeom>
        </p:spPr>
      </p:pic>
      <p:sp>
        <p:nvSpPr>
          <p:cNvPr id="4" name="Rechteck 3"/>
          <p:cNvSpPr/>
          <p:nvPr/>
        </p:nvSpPr>
        <p:spPr>
          <a:xfrm>
            <a:off x="45244" y="4410374"/>
            <a:ext cx="30184725" cy="288032"/>
          </a:xfrm>
          <a:prstGeom prst="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5" name="Rechteck 4"/>
          <p:cNvSpPr/>
          <p:nvPr/>
        </p:nvSpPr>
        <p:spPr>
          <a:xfrm>
            <a:off x="0" y="0"/>
            <a:ext cx="30279975" cy="4338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uppieren 11"/>
          <p:cNvGrpSpPr/>
          <p:nvPr/>
        </p:nvGrpSpPr>
        <p:grpSpPr>
          <a:xfrm>
            <a:off x="22772835" y="898239"/>
            <a:ext cx="6120680" cy="2792055"/>
            <a:chOff x="522363" y="809974"/>
            <a:chExt cx="6120680" cy="2792055"/>
          </a:xfrm>
          <a:effectLst>
            <a:outerShdw blurRad="38100" dist="38100" dir="8100000" algn="ctr" rotWithShape="0">
              <a:srgbClr val="000000"/>
            </a:outerShdw>
          </a:effectLst>
        </p:grpSpPr>
        <p:pic>
          <p:nvPicPr>
            <p:cNvPr id="8" name="Picture 10"/>
            <p:cNvPicPr>
              <a:picLocks noChangeAspect="1" noChangeArrowheads="1"/>
            </p:cNvPicPr>
            <p:nvPr/>
          </p:nvPicPr>
          <p:blipFill>
            <a:blip r:embed="rId3" cstate="print">
              <a:duotone>
                <a:prstClr val="black"/>
                <a:schemeClr val="accent2">
                  <a:tint val="45000"/>
                  <a:satMod val="400000"/>
                </a:schemeClr>
              </a:duotone>
              <a:lum bright="100000"/>
            </a:blip>
            <a:srcRect/>
            <a:stretch>
              <a:fillRect/>
            </a:stretch>
          </p:blipFill>
          <p:spPr bwMode="auto">
            <a:xfrm>
              <a:off x="954411" y="1040740"/>
              <a:ext cx="5688632" cy="2561289"/>
            </a:xfrm>
            <a:prstGeom prst="rect">
              <a:avLst/>
            </a:prstGeom>
            <a:noFill/>
            <a:ln w="9525">
              <a:noFill/>
              <a:miter lim="800000"/>
              <a:headEnd/>
              <a:tailEnd/>
            </a:ln>
          </p:spPr>
        </p:pic>
        <p:sp>
          <p:nvSpPr>
            <p:cNvPr id="6" name="Textfeld 5"/>
            <p:cNvSpPr txBox="1"/>
            <p:nvPr/>
          </p:nvSpPr>
          <p:spPr>
            <a:xfrm>
              <a:off x="522363" y="809974"/>
              <a:ext cx="3456384" cy="2215991"/>
            </a:xfrm>
            <a:prstGeom prst="rect">
              <a:avLst/>
            </a:prstGeom>
            <a:noFill/>
          </p:spPr>
          <p:txBody>
            <a:bodyPr wrap="square" rtlCol="0">
              <a:spAutoFit/>
            </a:bodyPr>
            <a:lstStyle/>
            <a:p>
              <a:pPr algn="r"/>
              <a:r>
                <a:rPr lang="de-DE" sz="13800" b="1" smtClean="0">
                  <a:solidFill>
                    <a:schemeClr val="bg1"/>
                  </a:solidFill>
                </a:rPr>
                <a:t>A12</a:t>
              </a:r>
              <a:endParaRPr lang="en-US" sz="13800" b="1">
                <a:solidFill>
                  <a:schemeClr val="bg1"/>
                </a:solidFill>
              </a:endParaRPr>
            </a:p>
          </p:txBody>
        </p:sp>
      </p:grpSp>
      <p:sp>
        <p:nvSpPr>
          <p:cNvPr id="10" name="Rechteck 9"/>
          <p:cNvSpPr/>
          <p:nvPr/>
        </p:nvSpPr>
        <p:spPr>
          <a:xfrm>
            <a:off x="0" y="40846423"/>
            <a:ext cx="30279975" cy="196210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feld 10"/>
          <p:cNvSpPr txBox="1"/>
          <p:nvPr/>
        </p:nvSpPr>
        <p:spPr>
          <a:xfrm>
            <a:off x="1314451" y="1108436"/>
            <a:ext cx="21314368" cy="2725874"/>
          </a:xfrm>
          <a:prstGeom prst="rect">
            <a:avLst/>
          </a:prstGeom>
          <a:noFill/>
          <a:effectLst>
            <a:outerShdw blurRad="25400" dist="38100" dir="8100000" algn="ctr" rotWithShape="0">
              <a:srgbClr val="000000">
                <a:alpha val="60000"/>
              </a:srgbClr>
            </a:outerShdw>
          </a:effectLst>
        </p:spPr>
        <p:txBody>
          <a:bodyPr wrap="square" rtlCol="0" anchor="b" anchorCtr="0">
            <a:spAutoFit/>
          </a:bodyPr>
          <a:lstStyle/>
          <a:p>
            <a:pPr algn="ctr">
              <a:lnSpc>
                <a:spcPts val="10000"/>
              </a:lnSpc>
            </a:pPr>
            <a:r>
              <a:rPr lang="de-DE" sz="11500" b="1" smtClean="0">
                <a:solidFill>
                  <a:schemeClr val="bg1"/>
                </a:solidFill>
                <a:effectLst>
                  <a:outerShdw blurRad="50800" dist="38100" algn="l" rotWithShape="0">
                    <a:prstClr val="black">
                      <a:alpha val="40000"/>
                    </a:prstClr>
                  </a:outerShdw>
                </a:effectLst>
                <a:latin typeface="Lucida Bright" pitchFamily="18" charset="0"/>
              </a:rPr>
              <a:t>Evidence for an arbitrary hypothesis in </a:t>
            </a:r>
            <a:r>
              <a:rPr lang="de-DE" sz="11500" b="1" i="1" smtClean="0">
                <a:solidFill>
                  <a:schemeClr val="bg1"/>
                </a:solidFill>
                <a:effectLst>
                  <a:outerShdw blurRad="50800" dist="38100" algn="l" rotWithShape="0">
                    <a:prstClr val="black">
                      <a:alpha val="40000"/>
                    </a:prstClr>
                  </a:outerShdw>
                </a:effectLst>
                <a:latin typeface="Lucida Bright" pitchFamily="18" charset="0"/>
              </a:rPr>
              <a:t>S. aureus</a:t>
            </a:r>
            <a:endParaRPr lang="en-US" sz="11500" b="1" i="1">
              <a:solidFill>
                <a:schemeClr val="bg1"/>
              </a:solidFill>
              <a:effectLst>
                <a:outerShdw blurRad="50800" dist="38100" algn="l" rotWithShape="0">
                  <a:prstClr val="black">
                    <a:alpha val="40000"/>
                  </a:prstClr>
                </a:outerShdw>
              </a:effectLst>
              <a:latin typeface="Lucida Bright" pitchFamily="18" charset="0"/>
            </a:endParaRPr>
          </a:p>
        </p:txBody>
      </p:sp>
      <p:pic>
        <p:nvPicPr>
          <p:cNvPr id="31" name="Grafik 30" descr="Deco.jpg"/>
          <p:cNvPicPr>
            <a:picLocks noChangeAspect="1"/>
          </p:cNvPicPr>
          <p:nvPr/>
        </p:nvPicPr>
        <p:blipFill>
          <a:blip r:embed="rId2" cstate="print"/>
          <a:srcRect t="93166" b="117"/>
          <a:stretch>
            <a:fillRect/>
          </a:stretch>
        </p:blipFill>
        <p:spPr>
          <a:xfrm>
            <a:off x="0" y="40774414"/>
            <a:ext cx="30279975" cy="2034111"/>
          </a:xfrm>
          <a:prstGeom prst="rect">
            <a:avLst/>
          </a:prstGeom>
        </p:spPr>
      </p:pic>
      <p:sp>
        <p:nvSpPr>
          <p:cNvPr id="36" name="Rechteck 35"/>
          <p:cNvSpPr/>
          <p:nvPr/>
        </p:nvSpPr>
        <p:spPr>
          <a:xfrm>
            <a:off x="45244" y="40342366"/>
            <a:ext cx="30184725" cy="288032"/>
          </a:xfrm>
          <a:prstGeom prst="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18" name="Rechteck 17"/>
          <p:cNvSpPr/>
          <p:nvPr/>
        </p:nvSpPr>
        <p:spPr>
          <a:xfrm>
            <a:off x="738386" y="13555390"/>
            <a:ext cx="28947863" cy="9721080"/>
          </a:xfrm>
          <a:prstGeom prst="rect">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hteck 19"/>
          <p:cNvSpPr/>
          <p:nvPr/>
        </p:nvSpPr>
        <p:spPr>
          <a:xfrm>
            <a:off x="738387" y="23780526"/>
            <a:ext cx="6830814" cy="6840760"/>
          </a:xfrm>
          <a:prstGeom prst="rect">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hteck 22"/>
          <p:cNvSpPr/>
          <p:nvPr/>
        </p:nvSpPr>
        <p:spPr>
          <a:xfrm>
            <a:off x="8138344" y="23780526"/>
            <a:ext cx="6830814" cy="6840760"/>
          </a:xfrm>
          <a:prstGeom prst="rect">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hteck 23"/>
          <p:cNvSpPr/>
          <p:nvPr/>
        </p:nvSpPr>
        <p:spPr>
          <a:xfrm>
            <a:off x="15455479" y="23780526"/>
            <a:ext cx="6830814" cy="6840760"/>
          </a:xfrm>
          <a:prstGeom prst="rect">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hteck 25"/>
          <p:cNvSpPr/>
          <p:nvPr/>
        </p:nvSpPr>
        <p:spPr>
          <a:xfrm>
            <a:off x="22855436" y="23780526"/>
            <a:ext cx="6830814" cy="6840760"/>
          </a:xfrm>
          <a:prstGeom prst="rect">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fik 28" descr="Deco.jpg"/>
          <p:cNvPicPr>
            <a:picLocks noChangeAspect="1"/>
          </p:cNvPicPr>
          <p:nvPr/>
        </p:nvPicPr>
        <p:blipFill>
          <a:blip r:embed="rId2" cstate="print"/>
          <a:srcRect b="85672"/>
          <a:stretch>
            <a:fillRect/>
          </a:stretch>
        </p:blipFill>
        <p:spPr>
          <a:xfrm>
            <a:off x="0" y="0"/>
            <a:ext cx="30279975" cy="4338366"/>
          </a:xfrm>
          <a:prstGeom prst="rect">
            <a:avLst/>
          </a:prstGeom>
        </p:spPr>
      </p:pic>
      <p:sp>
        <p:nvSpPr>
          <p:cNvPr id="4" name="Rechteck 3"/>
          <p:cNvSpPr/>
          <p:nvPr/>
        </p:nvSpPr>
        <p:spPr>
          <a:xfrm>
            <a:off x="45244" y="4410374"/>
            <a:ext cx="30184725" cy="288032"/>
          </a:xfrm>
          <a:prstGeom prst="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5" name="Rechteck 4"/>
          <p:cNvSpPr/>
          <p:nvPr/>
        </p:nvSpPr>
        <p:spPr>
          <a:xfrm>
            <a:off x="0" y="0"/>
            <a:ext cx="30279975" cy="4338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uppieren 11"/>
          <p:cNvGrpSpPr/>
          <p:nvPr/>
        </p:nvGrpSpPr>
        <p:grpSpPr>
          <a:xfrm>
            <a:off x="22772835" y="898239"/>
            <a:ext cx="6120680" cy="2792055"/>
            <a:chOff x="522363" y="809974"/>
            <a:chExt cx="6120680" cy="2792055"/>
          </a:xfrm>
          <a:effectLst>
            <a:outerShdw blurRad="38100" dist="38100" dir="8100000" algn="ctr" rotWithShape="0">
              <a:srgbClr val="000000"/>
            </a:outerShdw>
          </a:effectLst>
        </p:grpSpPr>
        <p:pic>
          <p:nvPicPr>
            <p:cNvPr id="8" name="Picture 10"/>
            <p:cNvPicPr>
              <a:picLocks noChangeAspect="1" noChangeArrowheads="1"/>
            </p:cNvPicPr>
            <p:nvPr/>
          </p:nvPicPr>
          <p:blipFill>
            <a:blip r:embed="rId3" cstate="print">
              <a:duotone>
                <a:prstClr val="black"/>
                <a:schemeClr val="accent2">
                  <a:tint val="45000"/>
                  <a:satMod val="400000"/>
                </a:schemeClr>
              </a:duotone>
              <a:lum bright="100000"/>
            </a:blip>
            <a:srcRect/>
            <a:stretch>
              <a:fillRect/>
            </a:stretch>
          </p:blipFill>
          <p:spPr bwMode="auto">
            <a:xfrm>
              <a:off x="954411" y="1040740"/>
              <a:ext cx="5688632" cy="2561289"/>
            </a:xfrm>
            <a:prstGeom prst="rect">
              <a:avLst/>
            </a:prstGeom>
            <a:noFill/>
            <a:ln w="9525">
              <a:noFill/>
              <a:miter lim="800000"/>
              <a:headEnd/>
              <a:tailEnd/>
            </a:ln>
          </p:spPr>
        </p:pic>
        <p:sp>
          <p:nvSpPr>
            <p:cNvPr id="6" name="Textfeld 5"/>
            <p:cNvSpPr txBox="1"/>
            <p:nvPr/>
          </p:nvSpPr>
          <p:spPr>
            <a:xfrm>
              <a:off x="522363" y="809974"/>
              <a:ext cx="3456384" cy="2215991"/>
            </a:xfrm>
            <a:prstGeom prst="rect">
              <a:avLst/>
            </a:prstGeom>
            <a:noFill/>
          </p:spPr>
          <p:txBody>
            <a:bodyPr wrap="square" rtlCol="0">
              <a:spAutoFit/>
            </a:bodyPr>
            <a:lstStyle/>
            <a:p>
              <a:pPr algn="r"/>
              <a:r>
                <a:rPr lang="de-DE" sz="13800" b="1" smtClean="0">
                  <a:solidFill>
                    <a:schemeClr val="bg1"/>
                  </a:solidFill>
                </a:rPr>
                <a:t>A12</a:t>
              </a:r>
              <a:endParaRPr lang="en-US" sz="13800" b="1">
                <a:solidFill>
                  <a:schemeClr val="bg1"/>
                </a:solidFill>
              </a:endParaRPr>
            </a:p>
          </p:txBody>
        </p:sp>
      </p:grpSp>
      <p:sp>
        <p:nvSpPr>
          <p:cNvPr id="10" name="Rechteck 9"/>
          <p:cNvSpPr/>
          <p:nvPr/>
        </p:nvSpPr>
        <p:spPr>
          <a:xfrm>
            <a:off x="0" y="40846423"/>
            <a:ext cx="30279975" cy="196210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feld 10"/>
          <p:cNvSpPr txBox="1"/>
          <p:nvPr/>
        </p:nvSpPr>
        <p:spPr>
          <a:xfrm>
            <a:off x="1314451" y="1108436"/>
            <a:ext cx="21314368" cy="2725874"/>
          </a:xfrm>
          <a:prstGeom prst="rect">
            <a:avLst/>
          </a:prstGeom>
          <a:noFill/>
          <a:effectLst>
            <a:outerShdw blurRad="25400" dist="38100" dir="8100000" algn="ctr" rotWithShape="0">
              <a:srgbClr val="000000">
                <a:alpha val="60000"/>
              </a:srgbClr>
            </a:outerShdw>
          </a:effectLst>
        </p:spPr>
        <p:txBody>
          <a:bodyPr wrap="square" rtlCol="0" anchor="b" anchorCtr="0">
            <a:spAutoFit/>
          </a:bodyPr>
          <a:lstStyle/>
          <a:p>
            <a:pPr algn="ctr">
              <a:lnSpc>
                <a:spcPts val="10000"/>
              </a:lnSpc>
            </a:pPr>
            <a:r>
              <a:rPr lang="de-DE" sz="11500" b="1" smtClean="0">
                <a:solidFill>
                  <a:schemeClr val="bg1"/>
                </a:solidFill>
                <a:effectLst>
                  <a:outerShdw blurRad="50800" dist="38100" algn="l" rotWithShape="0">
                    <a:prstClr val="black">
                      <a:alpha val="40000"/>
                    </a:prstClr>
                  </a:outerShdw>
                </a:effectLst>
                <a:latin typeface="Lucida Bright" pitchFamily="18" charset="0"/>
              </a:rPr>
              <a:t>Evidence for an arbitrary hypothesis in </a:t>
            </a:r>
            <a:r>
              <a:rPr lang="de-DE" sz="11500" b="1" i="1" smtClean="0">
                <a:solidFill>
                  <a:schemeClr val="bg1"/>
                </a:solidFill>
                <a:effectLst>
                  <a:outerShdw blurRad="50800" dist="38100" algn="l" rotWithShape="0">
                    <a:prstClr val="black">
                      <a:alpha val="40000"/>
                    </a:prstClr>
                  </a:outerShdw>
                </a:effectLst>
                <a:latin typeface="Lucida Bright" pitchFamily="18" charset="0"/>
              </a:rPr>
              <a:t>S. aureus</a:t>
            </a:r>
            <a:endParaRPr lang="en-US" sz="11500" b="1" i="1">
              <a:solidFill>
                <a:schemeClr val="bg1"/>
              </a:solidFill>
              <a:effectLst>
                <a:outerShdw blurRad="50800" dist="38100" algn="l" rotWithShape="0">
                  <a:prstClr val="black">
                    <a:alpha val="40000"/>
                  </a:prstClr>
                </a:outerShdw>
              </a:effectLst>
              <a:latin typeface="Lucida Bright" pitchFamily="18" charset="0"/>
            </a:endParaRPr>
          </a:p>
        </p:txBody>
      </p:sp>
      <p:pic>
        <p:nvPicPr>
          <p:cNvPr id="31" name="Grafik 30" descr="Deco.jpg"/>
          <p:cNvPicPr>
            <a:picLocks noChangeAspect="1"/>
          </p:cNvPicPr>
          <p:nvPr/>
        </p:nvPicPr>
        <p:blipFill>
          <a:blip r:embed="rId2" cstate="print"/>
          <a:srcRect t="93166" b="117"/>
          <a:stretch>
            <a:fillRect/>
          </a:stretch>
        </p:blipFill>
        <p:spPr>
          <a:xfrm>
            <a:off x="0" y="40774414"/>
            <a:ext cx="30279975" cy="2034111"/>
          </a:xfrm>
          <a:prstGeom prst="rect">
            <a:avLst/>
          </a:prstGeom>
        </p:spPr>
      </p:pic>
      <p:sp>
        <p:nvSpPr>
          <p:cNvPr id="36" name="Rechteck 35"/>
          <p:cNvSpPr/>
          <p:nvPr/>
        </p:nvSpPr>
        <p:spPr>
          <a:xfrm>
            <a:off x="45244" y="40342366"/>
            <a:ext cx="30184725" cy="288032"/>
          </a:xfrm>
          <a:prstGeom prst="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17" name="Rechteck 16"/>
          <p:cNvSpPr/>
          <p:nvPr/>
        </p:nvSpPr>
        <p:spPr>
          <a:xfrm>
            <a:off x="738386" y="13555390"/>
            <a:ext cx="28947863" cy="19874208"/>
          </a:xfrm>
          <a:prstGeom prst="rect">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898</Words>
  <Application>Microsoft Office PowerPoint</Application>
  <PresentationFormat>Benutzerdefiniert</PresentationFormat>
  <Paragraphs>26</Paragraphs>
  <Slides>4</Slides>
  <Notes>0</Notes>
  <HiddenSlides>0</HiddenSlides>
  <MMClips>0</MMClips>
  <ScaleCrop>false</ScaleCrop>
  <HeadingPairs>
    <vt:vector size="4" baseType="variant">
      <vt:variant>
        <vt:lpstr>Design</vt:lpstr>
      </vt:variant>
      <vt:variant>
        <vt:i4>1</vt:i4>
      </vt:variant>
      <vt:variant>
        <vt:lpstr>Folientitel</vt:lpstr>
      </vt:variant>
      <vt:variant>
        <vt:i4>4</vt:i4>
      </vt:variant>
    </vt:vector>
  </HeadingPairs>
  <TitlesOfParts>
    <vt:vector size="5" baseType="lpstr">
      <vt:lpstr>Larissa-Design</vt:lpstr>
      <vt:lpstr>PowerPoint-Präsentation</vt:lpstr>
      <vt:lpstr>PowerPoint-Präsentation</vt:lpstr>
      <vt:lpstr>PowerPoint-Präsentation</vt:lpstr>
      <vt:lpstr>PowerPoint-Präsentation</vt:lpstr>
    </vt:vector>
  </TitlesOfParts>
  <Company>Universität Greifswald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ZIK Funktionelle Genomforschung</dc:creator>
  <cp:lastModifiedBy>Stark</cp:lastModifiedBy>
  <cp:revision>26</cp:revision>
  <dcterms:created xsi:type="dcterms:W3CDTF">2012-05-15T09:19:47Z</dcterms:created>
  <dcterms:modified xsi:type="dcterms:W3CDTF">2012-09-21T07:56:14Z</dcterms:modified>
</cp:coreProperties>
</file>